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3" r:id="rId7"/>
    <p:sldId id="271" r:id="rId8"/>
    <p:sldId id="265" r:id="rId9"/>
    <p:sldId id="268" r:id="rId10"/>
    <p:sldId id="270" r:id="rId11"/>
    <p:sldId id="269" r:id="rId12"/>
    <p:sldId id="267" r:id="rId13"/>
    <p:sldId id="264" r:id="rId14"/>
    <p:sldId id="266" r:id="rId15"/>
  </p:sldIdLst>
  <p:sldSz cx="14630400" cy="8229600"/>
  <p:notesSz cx="8229600" cy="14630400"/>
  <p:embeddedFontLst>
    <p:embeddedFont>
      <p:font typeface="Noto Sans TC" panose="020B0604020202020204" charset="-128"/>
      <p:regular r:id="rId17"/>
    </p:embeddedFont>
    <p:embeddedFont>
      <p:font typeface="Sitka Subheading Semibold" pitchFamily="2" charset="0"/>
      <p:bold r:id="rId18"/>
      <p:boldItalic r:id="rId19"/>
    </p:embeddedFont>
    <p:embeddedFont>
      <p:font typeface="Sora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7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25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ownloads\WhatsApp Image 2024-11-28 at 11.55.51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934" y="2124852"/>
            <a:ext cx="3809524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4960498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Astro: A Zodiac Sign Predictor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8099" y="1254642"/>
            <a:ext cx="10715189" cy="537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3950" y="7667625"/>
            <a:ext cx="2076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447" r="1264"/>
          <a:stretch>
            <a:fillRect/>
          </a:stretch>
        </p:blipFill>
        <p:spPr bwMode="auto">
          <a:xfrm>
            <a:off x="744279" y="839972"/>
            <a:ext cx="12961089" cy="66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3950" y="7667625"/>
            <a:ext cx="2076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38" t="4070" r="1640" b="20119"/>
          <a:stretch>
            <a:fillRect/>
          </a:stretch>
        </p:blipFill>
        <p:spPr bwMode="auto">
          <a:xfrm>
            <a:off x="976177" y="1924493"/>
            <a:ext cx="1249527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54413" y="678080"/>
            <a:ext cx="3911648" cy="771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Interface:</a:t>
            </a:r>
            <a:endParaRPr lang="en-US" sz="4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3950" y="7667625"/>
            <a:ext cx="2076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955" y="777002"/>
            <a:ext cx="7654885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Challenges and Learnings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6955" y="1700093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932307" y="2519601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Quality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16955" y="2909173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accurate and consistent data was a significant challenge.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6955" y="3827740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932307" y="4647248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Selection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16955" y="5036820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Choosing the right algorithm for optimal prediction was key.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6955" y="595538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8893969" y="6774894"/>
            <a:ext cx="232874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 Design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16955" y="716446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an effective and insightful Power BI dashboard was crucial.</a:t>
            </a:r>
            <a:endParaRPr lang="en-US" sz="14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29720" y="3786505"/>
            <a:ext cx="4420336" cy="69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sz="6000" b="1" dirty="0">
                <a:solidFill>
                  <a:srgbClr val="97B8FF"/>
                </a:solidFill>
                <a:latin typeface="Sitka Subheading Semibold" pitchFamily="2" charset="0"/>
                <a:cs typeface="Sora Medium" pitchFamily="34" charset="-120"/>
              </a:rPr>
              <a:t>Thank You </a:t>
            </a:r>
            <a:endParaRPr lang="en-US" sz="6000" b="1" dirty="0">
              <a:latin typeface="Sitka Subheading Semibold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3950" y="7667625"/>
            <a:ext cx="2076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Astrology and Zodiac Signs?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Cosmic Influence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Astrology studies the purported influence of celestial bodies on human affairs.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Zodiac Signs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Zodiac is divided into 12 signs, each associated with a specific constellation.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Birth Chart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birth chart maps the positions of planets at a person's birth, used for astrological analysis.</a:t>
            </a:r>
            <a:endParaRPr lang="en-US" sz="175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12 Zodiac Signs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1687711"/>
            <a:ext cx="535781" cy="535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09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Aries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009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March 21 - April 19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014" y="1687711"/>
            <a:ext cx="535781" cy="5357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301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Taurus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1301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April 20 - May 20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34" y="1687711"/>
            <a:ext cx="535781" cy="5357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593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Gemini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593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May 21 - June 20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8855" y="1687711"/>
            <a:ext cx="535781" cy="5357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8855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Cancer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38855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June 21 - July 22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4" y="3887033"/>
            <a:ext cx="535781" cy="5357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09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Leo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5009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July 23 - August 22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014" y="3887033"/>
            <a:ext cx="535781" cy="53578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1301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Virgo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411301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August 23 - September 22</a:t>
            </a:r>
            <a:endParaRPr lang="en-US" sz="16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934" y="3887033"/>
            <a:ext cx="535781" cy="535781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7593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Libra</a:t>
            </a:r>
            <a:endParaRPr lang="en-US" sz="2100" dirty="0"/>
          </a:p>
        </p:txBody>
      </p:sp>
      <p:sp>
        <p:nvSpPr>
          <p:cNvPr id="23" name="Text 14"/>
          <p:cNvSpPr/>
          <p:nvPr/>
        </p:nvSpPr>
        <p:spPr>
          <a:xfrm>
            <a:off x="747593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September 23 - October 22</a:t>
            </a:r>
            <a:endParaRPr lang="en-US" sz="16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8855" y="3887033"/>
            <a:ext cx="535781" cy="53578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38855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Scorpio</a:t>
            </a:r>
            <a:endParaRPr lang="en-US" sz="2100" dirty="0"/>
          </a:p>
        </p:txBody>
      </p:sp>
      <p:sp>
        <p:nvSpPr>
          <p:cNvPr id="26" name="Text 16"/>
          <p:cNvSpPr/>
          <p:nvPr/>
        </p:nvSpPr>
        <p:spPr>
          <a:xfrm>
            <a:off x="10838855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October 23 - November 21</a:t>
            </a:r>
            <a:endParaRPr lang="en-US" sz="165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094" y="6086356"/>
            <a:ext cx="535781" cy="535781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50094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Sagittarius</a:t>
            </a:r>
            <a:endParaRPr lang="en-US" sz="2100" dirty="0"/>
          </a:p>
        </p:txBody>
      </p:sp>
      <p:sp>
        <p:nvSpPr>
          <p:cNvPr id="29" name="Text 18"/>
          <p:cNvSpPr/>
          <p:nvPr/>
        </p:nvSpPr>
        <p:spPr>
          <a:xfrm>
            <a:off x="750094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November 22 - December 21</a:t>
            </a:r>
            <a:endParaRPr lang="en-US" sz="165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3014" y="6086356"/>
            <a:ext cx="535781" cy="535781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4113014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Capricorn</a:t>
            </a:r>
            <a:endParaRPr lang="en-US" sz="2100" dirty="0"/>
          </a:p>
        </p:txBody>
      </p:sp>
      <p:sp>
        <p:nvSpPr>
          <p:cNvPr id="32" name="Text 20"/>
          <p:cNvSpPr/>
          <p:nvPr/>
        </p:nvSpPr>
        <p:spPr>
          <a:xfrm>
            <a:off x="4113014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December 22 - January 19</a:t>
            </a:r>
            <a:endParaRPr lang="en-US" sz="1650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5934" y="6086356"/>
            <a:ext cx="535781" cy="535781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7475934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Aquarius</a:t>
            </a:r>
            <a:endParaRPr lang="en-US" sz="2100" dirty="0"/>
          </a:p>
        </p:txBody>
      </p:sp>
      <p:sp>
        <p:nvSpPr>
          <p:cNvPr id="35" name="Text 22"/>
          <p:cNvSpPr/>
          <p:nvPr/>
        </p:nvSpPr>
        <p:spPr>
          <a:xfrm>
            <a:off x="7475934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January 20 - February 18</a:t>
            </a:r>
            <a:endParaRPr lang="en-US" sz="1650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38855" y="6086356"/>
            <a:ext cx="535781" cy="535781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10838855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Pisces</a:t>
            </a:r>
            <a:endParaRPr lang="en-US" sz="2100" dirty="0"/>
          </a:p>
        </p:txBody>
      </p:sp>
      <p:sp>
        <p:nvSpPr>
          <p:cNvPr id="38" name="Text 24"/>
          <p:cNvSpPr/>
          <p:nvPr/>
        </p:nvSpPr>
        <p:spPr>
          <a:xfrm>
            <a:off x="10838855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February 19 - March 20</a:t>
            </a:r>
            <a:endParaRPr lang="en-US" sz="1650" dirty="0"/>
          </a:p>
        </p:txBody>
      </p: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  <p:pic>
        <p:nvPicPr>
          <p:cNvPr id="40" name="Picture 39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832" y="78696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 and Preprocessing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032272" y="2645569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gathered data from various sources, including online databases and APIs.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99173" y="4489013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handled missing values, outliers, and inconsistencies in the data.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997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81690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transformed the data to create meaningful features for our model.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101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 Model Development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295917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explored various algorithms, including decision trees and Random Forest Classifier.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091" y="446924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6780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trained the model using the prepared data to learn patterns.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1957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assessed the model's performance using accuracy and precision metrics.</a:t>
            </a:r>
            <a:endParaRPr lang="en-US" sz="1750" dirty="0"/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0605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Dashboard for Visualization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2835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used Power BI to create interactive dashboards for visual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0320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dashboard displayed key metrics such as accuracy and sign distribution.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 Discovery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elements enabled users to drill down into specific data points.</a:t>
            </a:r>
            <a:endParaRPr lang="en-US" sz="1750" dirty="0"/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419" y="7717275"/>
            <a:ext cx="1700981" cy="422730"/>
          </a:xfrm>
          <a:prstGeom prst="rect">
            <a:avLst/>
          </a:prstGeom>
        </p:spPr>
      </p:pic>
      <p:pic>
        <p:nvPicPr>
          <p:cNvPr id="7172" name="Picture 4" descr="C:\Users\Dell\Downloads\WhatsApp Image 2024-12-09 at 11.34.20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835" y="660917"/>
            <a:ext cx="1179195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10113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Outcomes and Key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34" y="3207544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957" y="3207544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0" y="3207544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603" y="3207544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926" y="3207544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248" y="3207544"/>
            <a:ext cx="1448872" cy="9072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6571" y="3207544"/>
            <a:ext cx="1448872" cy="90725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6894" y="3207544"/>
            <a:ext cx="1448872" cy="90725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5280" y="4296251"/>
            <a:ext cx="1448872" cy="907256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5603" y="4296251"/>
            <a:ext cx="1448872" cy="90725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5926" y="4296251"/>
            <a:ext cx="1448872" cy="907256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6248" y="4296251"/>
            <a:ext cx="1448872" cy="907256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793790" y="56046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Astro project successfully predicted Zodiac signs with high accuracy, demonstrating the potential of Machine Learning for astrological insights. The Power BI dashboard provides a user-friendly interface for exploring the data and key findings.</a:t>
            </a:r>
            <a:endParaRPr lang="en-US" sz="1750" dirty="0"/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2" y="7717275"/>
            <a:ext cx="1700981" cy="422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311"/>
          <a:stretch>
            <a:fillRect/>
          </a:stretch>
        </p:blipFill>
        <p:spPr bwMode="auto">
          <a:xfrm>
            <a:off x="2424223" y="1663700"/>
            <a:ext cx="10361502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3950" y="7667625"/>
            <a:ext cx="2076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388</Words>
  <Application>Microsoft Office PowerPoint</Application>
  <PresentationFormat>Custom</PresentationFormat>
  <Paragraphs>85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Sitka Subheading Semibold</vt:lpstr>
      <vt:lpstr>Arial</vt:lpstr>
      <vt:lpstr>Noto Sans TC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Balbir Singh</cp:lastModifiedBy>
  <cp:revision>9</cp:revision>
  <dcterms:created xsi:type="dcterms:W3CDTF">2024-12-08T18:35:12Z</dcterms:created>
  <dcterms:modified xsi:type="dcterms:W3CDTF">2025-01-18T09:50:50Z</dcterms:modified>
</cp:coreProperties>
</file>